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6288-AF05-498A-ACE7-4F547A3C451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59F1-DEC1-461F-BCB6-A3104613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6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6288-AF05-498A-ACE7-4F547A3C451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59F1-DEC1-461F-BCB6-A3104613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4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6288-AF05-498A-ACE7-4F547A3C451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59F1-DEC1-461F-BCB6-A3104613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0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6288-AF05-498A-ACE7-4F547A3C451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59F1-DEC1-461F-BCB6-A3104613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6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6288-AF05-498A-ACE7-4F547A3C451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59F1-DEC1-461F-BCB6-A3104613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8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6288-AF05-498A-ACE7-4F547A3C451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59F1-DEC1-461F-BCB6-A3104613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89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6288-AF05-498A-ACE7-4F547A3C451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59F1-DEC1-461F-BCB6-A3104613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5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6288-AF05-498A-ACE7-4F547A3C451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59F1-DEC1-461F-BCB6-A3104613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8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6288-AF05-498A-ACE7-4F547A3C451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59F1-DEC1-461F-BCB6-A3104613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6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6288-AF05-498A-ACE7-4F547A3C451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59F1-DEC1-461F-BCB6-A3104613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70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E6288-AF05-498A-ACE7-4F547A3C451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59F1-DEC1-461F-BCB6-A3104613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8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E6288-AF05-498A-ACE7-4F547A3C4516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A59F1-DEC1-461F-BCB6-A31046135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866527"/>
          </a:xfrm>
        </p:spPr>
        <p:txBody>
          <a:bodyPr>
            <a:normAutofit/>
          </a:bodyPr>
          <a:lstStyle/>
          <a:p>
            <a:r>
              <a:rPr lang="ar-IQ" sz="2400" b="1" dirty="0" smtClean="0"/>
              <a:t>محاضرة 4 – معدات ما بعد الحصاد </a:t>
            </a:r>
            <a:endParaRPr lang="en-US" sz="24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43608" y="1340768"/>
            <a:ext cx="6728792" cy="4608512"/>
          </a:xfrm>
        </p:spPr>
        <p:txBody>
          <a:bodyPr/>
          <a:lstStyle/>
          <a:p>
            <a:pPr algn="r" rtl="1"/>
            <a:r>
              <a:rPr lang="ar-IQ" dirty="0" smtClean="0">
                <a:solidFill>
                  <a:schemeClr val="tx1"/>
                </a:solidFill>
              </a:rPr>
              <a:t> اهداف المحاضرة </a:t>
            </a:r>
          </a:p>
          <a:p>
            <a:pPr algn="r" rtl="1"/>
            <a:r>
              <a:rPr lang="ar-IQ" dirty="0">
                <a:solidFill>
                  <a:schemeClr val="tx1"/>
                </a:solidFill>
              </a:rPr>
              <a:t> </a:t>
            </a:r>
            <a:r>
              <a:rPr lang="ar-IQ" dirty="0" smtClean="0">
                <a:solidFill>
                  <a:schemeClr val="tx1"/>
                </a:solidFill>
              </a:rPr>
              <a:t>- الناقل بالدلاء او المجارف </a:t>
            </a:r>
          </a:p>
          <a:p>
            <a:pPr marL="457200" indent="-457200" algn="r" rtl="1">
              <a:buFontTx/>
              <a:buChar char="-"/>
            </a:pPr>
            <a:r>
              <a:rPr lang="ar-IQ" dirty="0" smtClean="0">
                <a:solidFill>
                  <a:schemeClr val="tx1"/>
                </a:solidFill>
              </a:rPr>
              <a:t>حساب سعة وقدرة الناقل بالدلاء </a:t>
            </a:r>
          </a:p>
          <a:p>
            <a:pPr marL="457200" indent="-457200" algn="r" rtl="1">
              <a:buFontTx/>
              <a:buChar char="-"/>
            </a:pPr>
            <a:r>
              <a:rPr lang="ar-IQ" dirty="0" smtClean="0">
                <a:solidFill>
                  <a:schemeClr val="tx1"/>
                </a:solidFill>
              </a:rPr>
              <a:t>مثال </a:t>
            </a:r>
          </a:p>
          <a:p>
            <a:pPr marL="457200" indent="-457200" algn="r" rtl="1">
              <a:buFontTx/>
              <a:buChar char="-"/>
            </a:pPr>
            <a:r>
              <a:rPr lang="ar-IQ" dirty="0" smtClean="0">
                <a:solidFill>
                  <a:schemeClr val="tx1"/>
                </a:solidFill>
              </a:rPr>
              <a:t>الناقل بالسير ( الحزام)</a:t>
            </a:r>
            <a:r>
              <a:rPr lang="ar-IQ" dirty="0">
                <a:solidFill>
                  <a:schemeClr val="tx1"/>
                </a:solidFill>
              </a:rPr>
              <a:t> </a:t>
            </a:r>
            <a:r>
              <a:rPr lang="ar-IQ" dirty="0" smtClean="0">
                <a:solidFill>
                  <a:schemeClr val="tx1"/>
                </a:solidFill>
              </a:rPr>
              <a:t>, حساب السعة واقصى ارتفاع لرفع المحصول والقدرة </a:t>
            </a:r>
            <a:r>
              <a:rPr lang="ar-IQ" smtClean="0">
                <a:solidFill>
                  <a:schemeClr val="tx1"/>
                </a:solidFill>
              </a:rPr>
              <a:t>المطلوبة للناقل </a:t>
            </a:r>
            <a:endParaRPr lang="ar-IQ" dirty="0" smtClean="0">
              <a:solidFill>
                <a:schemeClr val="tx1"/>
              </a:solidFill>
            </a:endParaRPr>
          </a:p>
        </p:txBody>
      </p:sp>
      <p:pic>
        <p:nvPicPr>
          <p:cNvPr id="4" name="م 4 ش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07704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6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780134"/>
            <a:ext cx="5867637" cy="4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36083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م 4 ش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9752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2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76892" cy="531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م4 ش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160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06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7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121800" cy="477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م 4 ش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8398382" cy="39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م 4 ش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11760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5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ar-IQ" sz="2800" dirty="0" smtClean="0"/>
              <a:t>   النواقل بالسيور او الاحزمة او السلاسل </a:t>
            </a:r>
            <a:endParaRPr lang="en-US" sz="28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668558" cy="5001419"/>
          </a:xfrm>
        </p:spPr>
      </p:pic>
      <p:sp>
        <p:nvSpPr>
          <p:cNvPr id="5" name="مربع نص 4"/>
          <p:cNvSpPr txBox="1"/>
          <p:nvPr/>
        </p:nvSpPr>
        <p:spPr>
          <a:xfrm>
            <a:off x="7020272" y="2780928"/>
            <a:ext cx="792088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م 4 ش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7704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0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1" y="476250"/>
            <a:ext cx="7533217" cy="5649913"/>
          </a:xfrm>
        </p:spPr>
      </p:pic>
      <p:pic>
        <p:nvPicPr>
          <p:cNvPr id="2" name="م4 ش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4797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0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2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549275"/>
            <a:ext cx="7435850" cy="5576888"/>
          </a:xfrm>
        </p:spPr>
      </p:pic>
      <p:sp>
        <p:nvSpPr>
          <p:cNvPr id="5" name="مربع نص 4"/>
          <p:cNvSpPr txBox="1"/>
          <p:nvPr/>
        </p:nvSpPr>
        <p:spPr>
          <a:xfrm>
            <a:off x="1475656" y="1124744"/>
            <a:ext cx="72008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IQ" dirty="0" smtClean="0"/>
              <a:t> 1</a:t>
            </a:r>
            <a:endParaRPr lang="en-US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150043" y="1823841"/>
            <a:ext cx="72008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ar-IQ" dirty="0" smtClean="0"/>
              <a:t> 1</a:t>
            </a:r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948264" y="3501008"/>
            <a:ext cx="72008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115616" y="4149080"/>
            <a:ext cx="72008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2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563888" y="5157192"/>
            <a:ext cx="72008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087844" y="5526524"/>
            <a:ext cx="72008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2" name="م4 ش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3044" y="3565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8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0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52</Words>
  <Application>Microsoft Office PowerPoint</Application>
  <PresentationFormat>عرض على الشاشة (3:4)‏</PresentationFormat>
  <Paragraphs>13</Paragraphs>
  <Slides>8</Slides>
  <Notes>0</Notes>
  <HiddenSlides>0</HiddenSlides>
  <MMClips>8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محاضرة 4 – معدات ما بعد الحصاد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 النواقل بالسيور او الاحزمة او السلاسل 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4 – معدات ما بعد الحصاد </dc:title>
  <dc:creator>acer</dc:creator>
  <cp:lastModifiedBy>acer</cp:lastModifiedBy>
  <cp:revision>10</cp:revision>
  <dcterms:created xsi:type="dcterms:W3CDTF">2020-05-12T08:53:11Z</dcterms:created>
  <dcterms:modified xsi:type="dcterms:W3CDTF">2020-06-02T18:26:21Z</dcterms:modified>
</cp:coreProperties>
</file>